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68" r:id="rId3"/>
    <p:sldId id="274" r:id="rId4"/>
    <p:sldId id="288" r:id="rId5"/>
    <p:sldId id="290" r:id="rId6"/>
    <p:sldId id="284" r:id="rId7"/>
    <p:sldId id="291" r:id="rId8"/>
    <p:sldId id="292" r:id="rId9"/>
    <p:sldId id="293" r:id="rId10"/>
    <p:sldId id="294" r:id="rId11"/>
    <p:sldId id="283" r:id="rId12"/>
    <p:sldId id="297" r:id="rId13"/>
    <p:sldId id="298" r:id="rId14"/>
    <p:sldId id="287" r:id="rId15"/>
    <p:sldId id="295" r:id="rId16"/>
    <p:sldId id="296" r:id="rId17"/>
    <p:sldId id="302" r:id="rId18"/>
    <p:sldId id="303" r:id="rId19"/>
    <p:sldId id="30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4634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1822" userDrawn="1">
          <p15:clr>
            <a:srgbClr val="A4A3A4"/>
          </p15:clr>
        </p15:guide>
        <p15:guide id="5" pos="143" userDrawn="1">
          <p15:clr>
            <a:srgbClr val="A4A3A4"/>
          </p15:clr>
        </p15:guide>
        <p15:guide id="6" pos="7537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79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jin An" initials="yA" lastIdx="2" clrIdx="0">
    <p:extLst>
      <p:ext uri="{19B8F6BF-5375-455C-9EA6-DF929625EA0E}">
        <p15:presenceInfo xmlns:p15="http://schemas.microsoft.com/office/powerpoint/2012/main" userId="739b1b8d1d5075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02"/>
    <a:srgbClr val="870002"/>
    <a:srgbClr val="E91203"/>
    <a:srgbClr val="C49F80"/>
    <a:srgbClr val="FEA7A0"/>
    <a:srgbClr val="FD7267"/>
    <a:srgbClr val="DD2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86" y="350"/>
      </p:cViewPr>
      <p:guideLst>
        <p:guide orient="horz" pos="3748"/>
        <p:guide pos="4634"/>
        <p:guide orient="horz" pos="210"/>
        <p:guide pos="1822"/>
        <p:guide pos="143"/>
        <p:guide pos="7537"/>
        <p:guide pos="3840"/>
        <p:guide pos="279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5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0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5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3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33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9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3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4C728-A01D-48F0-B86D-A3431A49176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1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orldometers.info/world-population/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1A8CED6F-CDF8-4097-9836-7476B010D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2" r="1" b="50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E049FDDE-1E15-493A-AE37-590A89F5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4674" y="6261553"/>
            <a:ext cx="1025981" cy="461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CF0D7-3C7E-406D-B834-D8AB96DF3937}"/>
              </a:ext>
            </a:extLst>
          </p:cNvPr>
          <p:cNvSpPr txBox="1"/>
          <p:nvPr/>
        </p:nvSpPr>
        <p:spPr>
          <a:xfrm>
            <a:off x="160421" y="6376737"/>
            <a:ext cx="4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[Rene &amp; Teddy]</a:t>
            </a:r>
            <a:endParaRPr lang="en-CA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88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F98C3-1E7C-4807-BEF8-E943DAD6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87532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4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3046790" y="2668274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800 million</a:t>
            </a:r>
          </a:p>
        </p:txBody>
      </p:sp>
    </p:spTree>
    <p:extLst>
      <p:ext uri="{BB962C8B-B14F-4D97-AF65-F5344CB8AC3E}">
        <p14:creationId xmlns:p14="http://schemas.microsoft.com/office/powerpoint/2010/main" val="256284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4645FB70-C610-49D1-8A62-F88DC0FC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animal, white, man, dark&#10;&#10;Description automatically generated">
            <a:extLst>
              <a:ext uri="{FF2B5EF4-FFF2-40B4-BE49-F238E27FC236}">
                <a16:creationId xmlns:a16="http://schemas.microsoft.com/office/drawing/2014/main" id="{CFE8A575-F939-42D0-8821-CDB7570D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18" y="710293"/>
            <a:ext cx="6147707" cy="61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17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98A55F-DC95-4BCC-BA18-17870A5712C6}"/>
              </a:ext>
            </a:extLst>
          </p:cNvPr>
          <p:cNvGrpSpPr/>
          <p:nvPr/>
        </p:nvGrpSpPr>
        <p:grpSpPr>
          <a:xfrm>
            <a:off x="7966410" y="1695502"/>
            <a:ext cx="2687532" cy="4748912"/>
            <a:chOff x="7124199" y="1667867"/>
            <a:chExt cx="2687532" cy="47489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E88E28-BD81-4E3C-A74E-E6955554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24199" y="1667867"/>
              <a:ext cx="2687532" cy="47489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213E79-4CF9-4F27-BA74-D53790053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1547"/>
            <a:stretch/>
          </p:blipFill>
          <p:spPr>
            <a:xfrm>
              <a:off x="7240733" y="2043993"/>
              <a:ext cx="2296298" cy="25994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4080412" cy="1512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Player’s HP: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Based on the actual number of world population</a:t>
            </a:r>
            <a:b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CA" sz="1200" dirty="0">
                <a:hlinkClick r:id="rId5"/>
              </a:rPr>
              <a:t>https://www.worldometers.info/world-population/</a:t>
            </a:r>
            <a:r>
              <a:rPr lang="en-CA" sz="1200" dirty="0"/>
              <a:t>)</a:t>
            </a:r>
            <a:endParaRPr lang="en-CA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It also functions as a </a:t>
            </a:r>
            <a:r>
              <a:rPr lang="en-CA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stage timer</a:t>
            </a: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E3088B-95A5-4911-A517-178A81C6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38538"/>
              </p:ext>
            </p:extLst>
          </p:nvPr>
        </p:nvGraphicFramePr>
        <p:xfrm>
          <a:off x="986607" y="4617159"/>
          <a:ext cx="5731194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919">
                  <a:extLst>
                    <a:ext uri="{9D8B030D-6E8A-4147-A177-3AD203B41FA5}">
                      <a16:colId xmlns:a16="http://schemas.microsoft.com/office/drawing/2014/main" val="1676894015"/>
                    </a:ext>
                  </a:extLst>
                </a:gridCol>
                <a:gridCol w="2320877">
                  <a:extLst>
                    <a:ext uri="{9D8B030D-6E8A-4147-A177-3AD203B41FA5}">
                      <a16:colId xmlns:a16="http://schemas.microsoft.com/office/drawing/2014/main" val="3502573812"/>
                    </a:ext>
                  </a:extLst>
                </a:gridCol>
                <a:gridCol w="1910398">
                  <a:extLst>
                    <a:ext uri="{9D8B030D-6E8A-4147-A177-3AD203B41FA5}">
                      <a16:colId xmlns:a16="http://schemas.microsoft.com/office/drawing/2014/main" val="1260224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>
                          <a:effectLst/>
                        </a:rPr>
                        <a:t>Stage</a:t>
                      </a:r>
                      <a:endParaRPr lang="en-CA" b="1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Player 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HP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Timer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47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 (Black Death)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14th century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44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 (Spanish flu)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1927</a:t>
                      </a:r>
                      <a:r>
                        <a:rPr lang="en-CA" altLang="ko-KR" sz="1100" u="none" strike="noStrike" dirty="0">
                          <a:effectLst/>
                        </a:rPr>
                        <a:t> 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598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3 (SARS)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01 July, 2005 (6.47 billion people)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705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 (COVID-19)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2020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7826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72D18-F23A-4881-84D7-487019BF36A1}"/>
              </a:ext>
            </a:extLst>
          </p:cNvPr>
          <p:cNvGrpSpPr/>
          <p:nvPr/>
        </p:nvGrpSpPr>
        <p:grpSpPr>
          <a:xfrm>
            <a:off x="7966410" y="1694488"/>
            <a:ext cx="2687532" cy="4727805"/>
            <a:chOff x="5076555" y="1721909"/>
            <a:chExt cx="2687532" cy="472780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8FB02F-204D-44B0-853F-9445CA048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555" y="1721909"/>
              <a:ext cx="2687532" cy="4727805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50000"/>
                </a:schemeClr>
              </a:outerShdw>
            </a:effectLst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A76A03B-4D26-474B-9DCE-9325D05CE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086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1" name="Picture 20" descr="A picture containing bottle, sitting, table, blue&#10;&#10;Description automatically generated">
              <a:extLst>
                <a:ext uri="{FF2B5EF4-FFF2-40B4-BE49-F238E27FC236}">
                  <a16:creationId xmlns:a16="http://schemas.microsoft.com/office/drawing/2014/main" id="{952AEDC7-9AD6-4CD6-A3BB-3DF27E9F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125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2" name="Picture 21" descr="A blue and white plate&#10;&#10;Description automatically generated">
              <a:extLst>
                <a:ext uri="{FF2B5EF4-FFF2-40B4-BE49-F238E27FC236}">
                  <a16:creationId xmlns:a16="http://schemas.microsoft.com/office/drawing/2014/main" id="{AB82325C-E274-4166-9A64-74319B36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612" y="5506452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2618024" cy="773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2)  Player’s Skills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All skills are opened from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19CDA14-1E2D-48C7-87A0-6B0916068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6164"/>
              </p:ext>
            </p:extLst>
          </p:nvPr>
        </p:nvGraphicFramePr>
        <p:xfrm>
          <a:off x="673894" y="3953368"/>
          <a:ext cx="6809749" cy="2021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43638">
                  <a:extLst>
                    <a:ext uri="{9D8B030D-6E8A-4147-A177-3AD203B41FA5}">
                      <a16:colId xmlns:a16="http://schemas.microsoft.com/office/drawing/2014/main" val="2593179092"/>
                    </a:ext>
                  </a:extLst>
                </a:gridCol>
                <a:gridCol w="1507457">
                  <a:extLst>
                    <a:ext uri="{9D8B030D-6E8A-4147-A177-3AD203B41FA5}">
                      <a16:colId xmlns:a16="http://schemas.microsoft.com/office/drawing/2014/main" val="144090129"/>
                    </a:ext>
                  </a:extLst>
                </a:gridCol>
                <a:gridCol w="778043">
                  <a:extLst>
                    <a:ext uri="{9D8B030D-6E8A-4147-A177-3AD203B41FA5}">
                      <a16:colId xmlns:a16="http://schemas.microsoft.com/office/drawing/2014/main" val="4222597069"/>
                    </a:ext>
                  </a:extLst>
                </a:gridCol>
                <a:gridCol w="834189">
                  <a:extLst>
                    <a:ext uri="{9D8B030D-6E8A-4147-A177-3AD203B41FA5}">
                      <a16:colId xmlns:a16="http://schemas.microsoft.com/office/drawing/2014/main" val="3543400488"/>
                    </a:ext>
                  </a:extLst>
                </a:gridCol>
                <a:gridCol w="1724526">
                  <a:extLst>
                    <a:ext uri="{9D8B030D-6E8A-4147-A177-3AD203B41FA5}">
                      <a16:colId xmlns:a16="http://schemas.microsoft.com/office/drawing/2014/main" val="516182477"/>
                    </a:ext>
                  </a:extLst>
                </a:gridCol>
                <a:gridCol w="721896">
                  <a:extLst>
                    <a:ext uri="{9D8B030D-6E8A-4147-A177-3AD203B41FA5}">
                      <a16:colId xmlns:a16="http://schemas.microsoft.com/office/drawing/2014/main" val="2992524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Reuse Latency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</a:t>
                      </a:r>
                      <a:br>
                        <a:rPr lang="en-CA" sz="1100" b="1" u="none" strike="noStrike" dirty="0">
                          <a:effectLst/>
                        </a:rPr>
                      </a:br>
                      <a:r>
                        <a:rPr lang="en-CA" sz="1100" b="1" u="none" strike="noStrike" dirty="0">
                          <a:effectLst/>
                        </a:rPr>
                        <a:t>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Damage Level Up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Public anger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tab damage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CA" dirty="0">
                          <a:effectLst/>
                        </a:rPr>
                      </a:b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$500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+ 5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70247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Breaking News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A single blow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600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$650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X (2 +@)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+400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607199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Emergency Fund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Supply from $1,000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1000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$700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 $300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93090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 u="none" strike="noStrike" dirty="0">
                          <a:effectLst/>
                        </a:rPr>
                        <a:t>Medical Supply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HP Supply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1800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$800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+</a:t>
                      </a:r>
                      <a:r>
                        <a:rPr lang="en-US" altLang="ko-KR" sz="1100" u="none" strike="noStrike" dirty="0">
                          <a:effectLst/>
                        </a:rPr>
                        <a:t>10%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+600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872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cake&#10;&#10;Description automatically generated">
            <a:extLst>
              <a:ext uri="{FF2B5EF4-FFF2-40B4-BE49-F238E27FC236}">
                <a16:creationId xmlns:a16="http://schemas.microsoft.com/office/drawing/2014/main" id="{09FBBCE5-C0F4-40E5-A4F9-FDB1BD089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65D83476-4725-467A-94FB-097D7FD53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376861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570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Followers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34">
            <a:extLst>
              <a:ext uri="{FF2B5EF4-FFF2-40B4-BE49-F238E27FC236}">
                <a16:creationId xmlns:a16="http://schemas.microsoft.com/office/drawing/2014/main" id="{71465471-8A29-44EA-B4CB-16CE805D3DA6}"/>
              </a:ext>
            </a:extLst>
          </p:cNvPr>
          <p:cNvSpPr/>
          <p:nvPr/>
        </p:nvSpPr>
        <p:spPr>
          <a:xfrm>
            <a:off x="738768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35">
            <a:extLst>
              <a:ext uri="{FF2B5EF4-FFF2-40B4-BE49-F238E27FC236}">
                <a16:creationId xmlns:a16="http://schemas.microsoft.com/office/drawing/2014/main" id="{C61770ED-0A4D-4B6A-B41B-BDD5E9B6834B}"/>
              </a:ext>
            </a:extLst>
          </p:cNvPr>
          <p:cNvSpPr/>
          <p:nvPr/>
        </p:nvSpPr>
        <p:spPr>
          <a:xfrm>
            <a:off x="3748139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36">
            <a:extLst>
              <a:ext uri="{FF2B5EF4-FFF2-40B4-BE49-F238E27FC236}">
                <a16:creationId xmlns:a16="http://schemas.microsoft.com/office/drawing/2014/main" id="{62944A9C-50A4-493B-B7CC-61CC68B1744E}"/>
              </a:ext>
            </a:extLst>
          </p:cNvPr>
          <p:cNvSpPr/>
          <p:nvPr/>
        </p:nvSpPr>
        <p:spPr>
          <a:xfrm>
            <a:off x="675751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37">
            <a:extLst>
              <a:ext uri="{FF2B5EF4-FFF2-40B4-BE49-F238E27FC236}">
                <a16:creationId xmlns:a16="http://schemas.microsoft.com/office/drawing/2014/main" id="{346AC193-886A-45FC-88BE-BD34AB6E00CB}"/>
              </a:ext>
            </a:extLst>
          </p:cNvPr>
          <p:cNvSpPr/>
          <p:nvPr/>
        </p:nvSpPr>
        <p:spPr>
          <a:xfrm>
            <a:off x="976688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40">
            <a:extLst>
              <a:ext uri="{FF2B5EF4-FFF2-40B4-BE49-F238E27FC236}">
                <a16:creationId xmlns:a16="http://schemas.microsoft.com/office/drawing/2014/main" id="{4F492C96-A297-4E40-AEA6-28A8BACF7919}"/>
              </a:ext>
            </a:extLst>
          </p:cNvPr>
          <p:cNvSpPr/>
          <p:nvPr/>
        </p:nvSpPr>
        <p:spPr>
          <a:xfrm>
            <a:off x="738768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41">
            <a:extLst>
              <a:ext uri="{FF2B5EF4-FFF2-40B4-BE49-F238E27FC236}">
                <a16:creationId xmlns:a16="http://schemas.microsoft.com/office/drawing/2014/main" id="{44545C36-AE81-47E9-BDD1-3AF95CC0665F}"/>
              </a:ext>
            </a:extLst>
          </p:cNvPr>
          <p:cNvSpPr/>
          <p:nvPr/>
        </p:nvSpPr>
        <p:spPr>
          <a:xfrm>
            <a:off x="3748139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42">
            <a:extLst>
              <a:ext uri="{FF2B5EF4-FFF2-40B4-BE49-F238E27FC236}">
                <a16:creationId xmlns:a16="http://schemas.microsoft.com/office/drawing/2014/main" id="{9FE0DD8F-B9E3-4F7E-97B4-16F36B88DE52}"/>
              </a:ext>
            </a:extLst>
          </p:cNvPr>
          <p:cNvSpPr/>
          <p:nvPr/>
        </p:nvSpPr>
        <p:spPr>
          <a:xfrm>
            <a:off x="675751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43">
            <a:extLst>
              <a:ext uri="{FF2B5EF4-FFF2-40B4-BE49-F238E27FC236}">
                <a16:creationId xmlns:a16="http://schemas.microsoft.com/office/drawing/2014/main" id="{B281229A-F883-4B4E-BCDD-1C763129E4A1}"/>
              </a:ext>
            </a:extLst>
          </p:cNvPr>
          <p:cNvSpPr/>
          <p:nvPr/>
        </p:nvSpPr>
        <p:spPr>
          <a:xfrm>
            <a:off x="976688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0D3585-03C4-427D-ACD2-2CCFFEF8341E}"/>
              </a:ext>
            </a:extLst>
          </p:cNvPr>
          <p:cNvSpPr txBox="1"/>
          <p:nvPr/>
        </p:nvSpPr>
        <p:spPr>
          <a:xfrm>
            <a:off x="637751" y="4497714"/>
            <a:ext cx="2341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Black Death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E53DB0-FEB9-43EE-81A5-DABAFF52B83E}"/>
              </a:ext>
            </a:extLst>
          </p:cNvPr>
          <p:cNvSpPr txBox="1"/>
          <p:nvPr/>
        </p:nvSpPr>
        <p:spPr>
          <a:xfrm>
            <a:off x="3657935" y="4518401"/>
            <a:ext cx="210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Flue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1597BD-3BF4-4B8D-B310-F332F273433B}"/>
              </a:ext>
            </a:extLst>
          </p:cNvPr>
          <p:cNvSpPr txBox="1"/>
          <p:nvPr/>
        </p:nvSpPr>
        <p:spPr>
          <a:xfrm>
            <a:off x="6695641" y="4518401"/>
            <a:ext cx="303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Operating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AC443-E68F-4198-92C8-5FC28AD6EDBE}"/>
              </a:ext>
            </a:extLst>
          </p:cNvPr>
          <p:cNvSpPr txBox="1"/>
          <p:nvPr/>
        </p:nvSpPr>
        <p:spPr>
          <a:xfrm>
            <a:off x="9718753" y="4496524"/>
            <a:ext cx="242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Veiled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8E0E0-5AB0-48B6-B439-6BE404838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8" y="2775698"/>
            <a:ext cx="1650429" cy="1650429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2EBBB4E-256D-44FC-A343-3E3F921A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88" y="2775698"/>
            <a:ext cx="1650429" cy="1650429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7AA54D14-45CB-40C3-8920-A1D262ACA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59" y="2753230"/>
            <a:ext cx="1650429" cy="1650429"/>
          </a:xfrm>
          <a:prstGeom prst="rect">
            <a:avLst/>
          </a:prstGeom>
        </p:spPr>
      </p:pic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F5BF685A-9FFF-4AC6-B27D-33008F3EE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30" y="2744147"/>
            <a:ext cx="1650429" cy="1650429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892040B-40A1-404E-8C49-99754FB53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73813"/>
              </p:ext>
            </p:extLst>
          </p:nvPr>
        </p:nvGraphicFramePr>
        <p:xfrm>
          <a:off x="1930105" y="5063133"/>
          <a:ext cx="7996990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48345">
                  <a:extLst>
                    <a:ext uri="{9D8B030D-6E8A-4147-A177-3AD203B41FA5}">
                      <a16:colId xmlns:a16="http://schemas.microsoft.com/office/drawing/2014/main" val="569649624"/>
                    </a:ext>
                  </a:extLst>
                </a:gridCol>
                <a:gridCol w="1751003">
                  <a:extLst>
                    <a:ext uri="{9D8B030D-6E8A-4147-A177-3AD203B41FA5}">
                      <a16:colId xmlns:a16="http://schemas.microsoft.com/office/drawing/2014/main" val="1306268113"/>
                    </a:ext>
                  </a:extLst>
                </a:gridCol>
                <a:gridCol w="1211179">
                  <a:extLst>
                    <a:ext uri="{9D8B030D-6E8A-4147-A177-3AD203B41FA5}">
                      <a16:colId xmlns:a16="http://schemas.microsoft.com/office/drawing/2014/main" val="1838472112"/>
                    </a:ext>
                  </a:extLst>
                </a:gridCol>
                <a:gridCol w="1363579">
                  <a:extLst>
                    <a:ext uri="{9D8B030D-6E8A-4147-A177-3AD203B41FA5}">
                      <a16:colId xmlns:a16="http://schemas.microsoft.com/office/drawing/2014/main" val="2202464303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3882131321"/>
                    </a:ext>
                  </a:extLst>
                </a:gridCol>
                <a:gridCol w="1179095">
                  <a:extLst>
                    <a:ext uri="{9D8B030D-6E8A-4147-A177-3AD203B41FA5}">
                      <a16:colId xmlns:a16="http://schemas.microsoft.com/office/drawing/2014/main" val="3237028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Unlock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3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1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black Death doctor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1,000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+15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$ 200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214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2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Flue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2,500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$ 350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60453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3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Operating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+25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$ 500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426035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4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Veiled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6,500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$ 700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37069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3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48648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Gangrene1</a:t>
                      </a:r>
                      <a:endParaRPr lang="ko-KR" altLang="en-US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 Death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Gangrene2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Gangrene3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Gangrene4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C8EDEA57-CA04-4649-8614-DE0513902378}"/>
              </a:ext>
            </a:extLst>
          </p:cNvPr>
          <p:cNvGrpSpPr/>
          <p:nvPr/>
        </p:nvGrpSpPr>
        <p:grpSpPr>
          <a:xfrm>
            <a:off x="2962775" y="3157045"/>
            <a:ext cx="6863014" cy="3251160"/>
            <a:chOff x="3380873" y="3159116"/>
            <a:chExt cx="6863014" cy="3251160"/>
          </a:xfrm>
        </p:grpSpPr>
        <p:pic>
          <p:nvPicPr>
            <p:cNvPr id="22" name="Picture 21" descr="A picture containing man, black, white, player&#10;&#10;Description automatically generated">
              <a:extLst>
                <a:ext uri="{FF2B5EF4-FFF2-40B4-BE49-F238E27FC236}">
                  <a16:creationId xmlns:a16="http://schemas.microsoft.com/office/drawing/2014/main" id="{906D0477-5382-424A-985D-8E2E3F25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377" y="3699938"/>
              <a:ext cx="2100510" cy="2100510"/>
            </a:xfrm>
            <a:prstGeom prst="rect">
              <a:avLst/>
            </a:prstGeom>
          </p:spPr>
        </p:pic>
        <p:pic>
          <p:nvPicPr>
            <p:cNvPr id="24" name="Picture 23" descr="A close up of a map&#10;&#10;Description automatically generated">
              <a:extLst>
                <a:ext uri="{FF2B5EF4-FFF2-40B4-BE49-F238E27FC236}">
                  <a16:creationId xmlns:a16="http://schemas.microsoft.com/office/drawing/2014/main" id="{5029A698-75CB-4F0B-9EEC-5C42E976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159116"/>
              <a:ext cx="786062" cy="7860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1885794-2C5B-4433-8C2A-08FFD6B0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964131"/>
              <a:ext cx="786062" cy="786062"/>
            </a:xfrm>
            <a:prstGeom prst="rect">
              <a:avLst/>
            </a:prstGeom>
          </p:spPr>
        </p:pic>
        <p:pic>
          <p:nvPicPr>
            <p:cNvPr id="32" name="Picture 31" descr="A close up of a womans face&#10;&#10;Description automatically generated">
              <a:extLst>
                <a:ext uri="{FF2B5EF4-FFF2-40B4-BE49-F238E27FC236}">
                  <a16:creationId xmlns:a16="http://schemas.microsoft.com/office/drawing/2014/main" id="{93A5BF74-468B-4770-AF4F-8678FF20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4793502"/>
              <a:ext cx="786062" cy="786062"/>
            </a:xfrm>
            <a:prstGeom prst="rect">
              <a:avLst/>
            </a:prstGeom>
          </p:spPr>
        </p:pic>
        <p:pic>
          <p:nvPicPr>
            <p:cNvPr id="42" name="Picture 41" descr="A picture containing holding, black, dark, white&#10;&#10;Description automatically generated">
              <a:extLst>
                <a:ext uri="{FF2B5EF4-FFF2-40B4-BE49-F238E27FC236}">
                  <a16:creationId xmlns:a16="http://schemas.microsoft.com/office/drawing/2014/main" id="{AF4AB521-DA14-46D2-94D7-4A3552DA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3" y="5624213"/>
              <a:ext cx="786063" cy="78606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1</a:t>
            </a:r>
          </a:p>
        </p:txBody>
      </p:sp>
    </p:spTree>
    <p:extLst>
      <p:ext uri="{BB962C8B-B14F-4D97-AF65-F5344CB8AC3E}">
        <p14:creationId xmlns:p14="http://schemas.microsoft.com/office/powerpoint/2010/main" val="29785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62022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Methemoglobinemia1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Spanish flu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Methemoglobinemia2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Methemoglobinemia3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Methemoglobinemia4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9D4B13-6EF2-442E-80AB-5C1B45C3497E}"/>
              </a:ext>
            </a:extLst>
          </p:cNvPr>
          <p:cNvGrpSpPr/>
          <p:nvPr/>
        </p:nvGrpSpPr>
        <p:grpSpPr>
          <a:xfrm>
            <a:off x="2947192" y="3157045"/>
            <a:ext cx="7118299" cy="3163670"/>
            <a:chOff x="3380329" y="3146544"/>
            <a:chExt cx="7118299" cy="3163670"/>
          </a:xfrm>
        </p:grpSpPr>
        <p:pic>
          <p:nvPicPr>
            <p:cNvPr id="15" name="Picture 14" descr="A picture containing clothes, suitcase, box, items&#10;&#10;Description automatically generated">
              <a:extLst>
                <a:ext uri="{FF2B5EF4-FFF2-40B4-BE49-F238E27FC236}">
                  <a16:creationId xmlns:a16="http://schemas.microsoft.com/office/drawing/2014/main" id="{16DB11D1-E1ED-478F-9964-0BFE595D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232" y="3468560"/>
              <a:ext cx="2409396" cy="2409396"/>
            </a:xfrm>
            <a:prstGeom prst="rect">
              <a:avLst/>
            </a:prstGeom>
          </p:spPr>
        </p:pic>
        <p:pic>
          <p:nvPicPr>
            <p:cNvPr id="16" name="Picture 15" descr="A picture containing table, phone&#10;&#10;Description automatically generated">
              <a:extLst>
                <a:ext uri="{FF2B5EF4-FFF2-40B4-BE49-F238E27FC236}">
                  <a16:creationId xmlns:a16="http://schemas.microsoft.com/office/drawing/2014/main" id="{0E47A022-D77C-48A5-9856-0CC466E7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2" y="3146544"/>
              <a:ext cx="776308" cy="776308"/>
            </a:xfrm>
            <a:prstGeom prst="rect">
              <a:avLst/>
            </a:prstGeom>
          </p:spPr>
        </p:pic>
        <p:pic>
          <p:nvPicPr>
            <p:cNvPr id="17" name="Picture 16" descr="A picture containing light, lit, table, sitting&#10;&#10;Description automatically generated">
              <a:extLst>
                <a:ext uri="{FF2B5EF4-FFF2-40B4-BE49-F238E27FC236}">
                  <a16:creationId xmlns:a16="http://schemas.microsoft.com/office/drawing/2014/main" id="{809351D1-509C-4312-BEEA-F218DF60F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1" y="3945833"/>
              <a:ext cx="776309" cy="776309"/>
            </a:xfrm>
            <a:prstGeom prst="rect">
              <a:avLst/>
            </a:prstGeom>
          </p:spPr>
        </p:pic>
        <p:pic>
          <p:nvPicPr>
            <p:cNvPr id="19" name="Picture 18" descr="A picture containing hand, holding, dark, wearing&#10;&#10;Description automatically generated">
              <a:extLst>
                <a:ext uri="{FF2B5EF4-FFF2-40B4-BE49-F238E27FC236}">
                  <a16:creationId xmlns:a16="http://schemas.microsoft.com/office/drawing/2014/main" id="{B78043BC-5E70-4779-A984-E5D52CA63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329" y="4772647"/>
              <a:ext cx="840477" cy="840477"/>
            </a:xfrm>
            <a:prstGeom prst="rect">
              <a:avLst/>
            </a:prstGeom>
          </p:spPr>
        </p:pic>
        <p:pic>
          <p:nvPicPr>
            <p:cNvPr id="20" name="Picture 19" descr="A person wearing a costume&#10;&#10;Description automatically generated">
              <a:extLst>
                <a:ext uri="{FF2B5EF4-FFF2-40B4-BE49-F238E27FC236}">
                  <a16:creationId xmlns:a16="http://schemas.microsoft.com/office/drawing/2014/main" id="{C71DFA64-82B5-4E83-A699-953151B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6528" y="5622137"/>
              <a:ext cx="688077" cy="688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48837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Fever1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SARS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Fever2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Fever3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Fever4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6EA019-CA62-497D-BEEC-17A9E1899D49}"/>
              </a:ext>
            </a:extLst>
          </p:cNvPr>
          <p:cNvGrpSpPr/>
          <p:nvPr/>
        </p:nvGrpSpPr>
        <p:grpSpPr>
          <a:xfrm>
            <a:off x="2883297" y="3037702"/>
            <a:ext cx="7109782" cy="3347656"/>
            <a:chOff x="2883297" y="3037702"/>
            <a:chExt cx="7109782" cy="3347656"/>
          </a:xfrm>
        </p:grpSpPr>
        <p:pic>
          <p:nvPicPr>
            <p:cNvPr id="21" name="Picture 20" descr="A picture containing animal, white, man, dark&#10;&#10;Description automatically generated">
              <a:extLst>
                <a:ext uri="{FF2B5EF4-FFF2-40B4-BE49-F238E27FC236}">
                  <a16:creationId xmlns:a16="http://schemas.microsoft.com/office/drawing/2014/main" id="{E2D455A9-E59F-43D0-A269-D3BC6119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890" y="3605547"/>
              <a:ext cx="2202189" cy="2202189"/>
            </a:xfrm>
            <a:prstGeom prst="rect">
              <a:avLst/>
            </a:prstGeom>
          </p:spPr>
        </p:pic>
        <p:pic>
          <p:nvPicPr>
            <p:cNvPr id="4" name="Picture 3" descr="A picture containing dark, green, front, holding&#10;&#10;Description automatically generated">
              <a:extLst>
                <a:ext uri="{FF2B5EF4-FFF2-40B4-BE49-F238E27FC236}">
                  <a16:creationId xmlns:a16="http://schemas.microsoft.com/office/drawing/2014/main" id="{FEC8F7D8-9895-46B2-84CC-124D60C2F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037702"/>
              <a:ext cx="1008918" cy="1008918"/>
            </a:xfrm>
            <a:prstGeom prst="rect">
              <a:avLst/>
            </a:prstGeom>
          </p:spPr>
        </p:pic>
        <p:pic>
          <p:nvPicPr>
            <p:cNvPr id="6" name="Picture 5" descr="A picture containing dark, black, lamp, umbrella&#10;&#10;Description automatically generated">
              <a:extLst>
                <a:ext uri="{FF2B5EF4-FFF2-40B4-BE49-F238E27FC236}">
                  <a16:creationId xmlns:a16="http://schemas.microsoft.com/office/drawing/2014/main" id="{3C9BBCDD-8D19-4D39-913C-DAD462B0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844455"/>
              <a:ext cx="1008918" cy="1008918"/>
            </a:xfrm>
            <a:prstGeom prst="rect">
              <a:avLst/>
            </a:prstGeom>
          </p:spPr>
        </p:pic>
        <p:pic>
          <p:nvPicPr>
            <p:cNvPr id="8" name="Picture 7" descr="A picture containing dark, looking, front, black&#10;&#10;Description automatically generated">
              <a:extLst>
                <a:ext uri="{FF2B5EF4-FFF2-40B4-BE49-F238E27FC236}">
                  <a16:creationId xmlns:a16="http://schemas.microsoft.com/office/drawing/2014/main" id="{AB63CC50-7937-468B-AA3A-EFA5FEE7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297" y="4706642"/>
              <a:ext cx="1008918" cy="100891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FD0179C8-8F26-448B-8318-A0AADD78C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696" y="5621080"/>
              <a:ext cx="764278" cy="764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09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84052"/>
              </p:ext>
            </p:extLst>
          </p:nvPr>
        </p:nvGraphicFramePr>
        <p:xfrm>
          <a:off x="978568" y="2735408"/>
          <a:ext cx="10451432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Toilet paper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COVID-19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Hand sanitizer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Mask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</a:t>
                      </a:r>
                      <a:r>
                        <a:rPr lang="en-CA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vaccinationists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AEF31B-B2DC-42B2-9AA7-0106C7450560}"/>
              </a:ext>
            </a:extLst>
          </p:cNvPr>
          <p:cNvGrpSpPr/>
          <p:nvPr/>
        </p:nvGrpSpPr>
        <p:grpSpPr>
          <a:xfrm>
            <a:off x="3001607" y="3186890"/>
            <a:ext cx="6977193" cy="3111765"/>
            <a:chOff x="3001607" y="3186890"/>
            <a:chExt cx="6977193" cy="3111765"/>
          </a:xfrm>
        </p:grpSpPr>
        <p:pic>
          <p:nvPicPr>
            <p:cNvPr id="5" name="Picture 4" descr="A picture containing table, sitting, black, computer&#10;&#10;Description automatically generated">
              <a:extLst>
                <a:ext uri="{FF2B5EF4-FFF2-40B4-BE49-F238E27FC236}">
                  <a16:creationId xmlns:a16="http://schemas.microsoft.com/office/drawing/2014/main" id="{4D60FCE1-39A9-4318-99BB-0DAA8D175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186890"/>
              <a:ext cx="772298" cy="772298"/>
            </a:xfrm>
            <a:prstGeom prst="rect">
              <a:avLst/>
            </a:prstGeom>
          </p:spPr>
        </p:pic>
        <p:pic>
          <p:nvPicPr>
            <p:cNvPr id="16" name="Picture 15" descr="A close up of a flower&#10;&#10;Description automatically generated">
              <a:extLst>
                <a:ext uri="{FF2B5EF4-FFF2-40B4-BE49-F238E27FC236}">
                  <a16:creationId xmlns:a16="http://schemas.microsoft.com/office/drawing/2014/main" id="{3CD9A980-B530-45FC-A855-739256E1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252" y="3591837"/>
              <a:ext cx="2262548" cy="2262548"/>
            </a:xfrm>
            <a:prstGeom prst="rect">
              <a:avLst/>
            </a:prstGeom>
          </p:spPr>
        </p:pic>
        <p:pic>
          <p:nvPicPr>
            <p:cNvPr id="10" name="Picture 9" descr="A picture containing table, bottle, phone&#10;&#10;Description automatically generated">
              <a:extLst>
                <a:ext uri="{FF2B5EF4-FFF2-40B4-BE49-F238E27FC236}">
                  <a16:creationId xmlns:a16="http://schemas.microsoft.com/office/drawing/2014/main" id="{2614CDD6-81E2-4B95-8966-CA5E6368A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944570"/>
              <a:ext cx="772298" cy="772298"/>
            </a:xfrm>
            <a:prstGeom prst="rect">
              <a:avLst/>
            </a:prstGeom>
          </p:spPr>
        </p:pic>
        <p:pic>
          <p:nvPicPr>
            <p:cNvPr id="14" name="Picture 13" descr="A picture containing dark, man, light, screen&#10;&#10;Description automatically generated">
              <a:extLst>
                <a:ext uri="{FF2B5EF4-FFF2-40B4-BE49-F238E27FC236}">
                  <a16:creationId xmlns:a16="http://schemas.microsoft.com/office/drawing/2014/main" id="{83055E1A-74FF-4379-9017-1A11DA676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776" y="4761754"/>
              <a:ext cx="797079" cy="797079"/>
            </a:xfrm>
            <a:prstGeom prst="rect">
              <a:avLst/>
            </a:prstGeom>
          </p:spPr>
        </p:pic>
        <p:pic>
          <p:nvPicPr>
            <p:cNvPr id="17" name="Picture 16" descr="A picture containing shirt, hat&#10;&#10;Description automatically generated">
              <a:extLst>
                <a:ext uri="{FF2B5EF4-FFF2-40B4-BE49-F238E27FC236}">
                  <a16:creationId xmlns:a16="http://schemas.microsoft.com/office/drawing/2014/main" id="{EAD73771-9308-4230-B122-9F1446EE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352" y="5679848"/>
              <a:ext cx="618807" cy="618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8862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98022" y="3639553"/>
            <a:ext cx="2178353" cy="820774"/>
            <a:chOff x="810317" y="4199333"/>
            <a:chExt cx="2178353" cy="820774"/>
          </a:xfrm>
        </p:grpSpPr>
        <p:sp>
          <p:nvSpPr>
            <p:cNvPr id="42" name="TextBox 41"/>
            <p:cNvSpPr txBox="1"/>
            <p:nvPr/>
          </p:nvSpPr>
          <p:spPr>
            <a:xfrm>
              <a:off x="810317" y="4199333"/>
              <a:ext cx="217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03 Characters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76125" y="446231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Player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76125" y="4681553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Followers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/>
            <p:cNvCxnSpPr>
              <a:cxnSpLocks/>
            </p:cNvCxnSpPr>
            <p:nvPr/>
          </p:nvCxnSpPr>
          <p:spPr>
            <a:xfrm>
              <a:off x="1724206" y="4560948"/>
              <a:ext cx="0" cy="38634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3">
            <a:extLst>
              <a:ext uri="{FF2B5EF4-FFF2-40B4-BE49-F238E27FC236}">
                <a16:creationId xmlns:a16="http://schemas.microsoft.com/office/drawing/2014/main" id="{B580FCF0-ADEE-4C9E-B2E2-EAA4823051B3}"/>
              </a:ext>
            </a:extLst>
          </p:cNvPr>
          <p:cNvGrpSpPr/>
          <p:nvPr/>
        </p:nvGrpSpPr>
        <p:grpSpPr>
          <a:xfrm>
            <a:off x="698022" y="1003142"/>
            <a:ext cx="2343206" cy="905290"/>
            <a:chOff x="810317" y="1229771"/>
            <a:chExt cx="2343206" cy="9052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05CC0-E797-4DA4-BF72-04B26EAC2167}"/>
                </a:ext>
              </a:extLst>
            </p:cNvPr>
            <p:cNvSpPr txBox="1"/>
            <p:nvPr/>
          </p:nvSpPr>
          <p:spPr>
            <a:xfrm>
              <a:off x="810317" y="1229771"/>
              <a:ext cx="234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01 Introduction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FB1BD4-6210-4264-8DCC-FAA238A49BFC}"/>
                </a:ext>
              </a:extLst>
            </p:cNvPr>
            <p:cNvSpPr txBox="1"/>
            <p:nvPr/>
          </p:nvSpPr>
          <p:spPr>
            <a:xfrm>
              <a:off x="1676123" y="1543917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Pandemic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0440D7-41A5-4299-AA66-EF905E35FEDD}"/>
                </a:ext>
              </a:extLst>
            </p:cNvPr>
            <p:cNvSpPr txBox="1"/>
            <p:nvPr/>
          </p:nvSpPr>
          <p:spPr>
            <a:xfrm>
              <a:off x="1676122" y="1796507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Makit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직선 연결선 18">
              <a:extLst>
                <a:ext uri="{FF2B5EF4-FFF2-40B4-BE49-F238E27FC236}">
                  <a16:creationId xmlns:a16="http://schemas.microsoft.com/office/drawing/2014/main" id="{4ADAA1AD-E4CA-4B24-8FC4-D46FA08A7FAF}"/>
                </a:ext>
              </a:extLst>
            </p:cNvPr>
            <p:cNvCxnSpPr>
              <a:cxnSpLocks/>
            </p:cNvCxnSpPr>
            <p:nvPr/>
          </p:nvCxnSpPr>
          <p:spPr>
            <a:xfrm>
              <a:off x="1724206" y="1591386"/>
              <a:ext cx="0" cy="543675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A picture containing water, holding, red, white&#10;&#10;Description automatically generated">
            <a:extLst>
              <a:ext uri="{FF2B5EF4-FFF2-40B4-BE49-F238E27FC236}">
                <a16:creationId xmlns:a16="http://schemas.microsoft.com/office/drawing/2014/main" id="{7270CAF6-99AF-4159-BD74-A84B3412A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30" name="Picture 29" descr="A picture containing phone, cellphone, animal&#10;&#10;Description automatically generated">
            <a:extLst>
              <a:ext uri="{FF2B5EF4-FFF2-40B4-BE49-F238E27FC236}">
                <a16:creationId xmlns:a16="http://schemas.microsoft.com/office/drawing/2014/main" id="{C39369D4-1A15-4F4A-ABF6-B477D34C1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87" y="1720374"/>
            <a:ext cx="3249324" cy="363758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6B7FBFC5-99AA-497E-8652-163EE2C8E864}"/>
              </a:ext>
            </a:extLst>
          </p:cNvPr>
          <p:cNvGrpSpPr/>
          <p:nvPr/>
        </p:nvGrpSpPr>
        <p:grpSpPr>
          <a:xfrm>
            <a:off x="698022" y="2196232"/>
            <a:ext cx="3058401" cy="1257483"/>
            <a:chOff x="698022" y="2196232"/>
            <a:chExt cx="3058401" cy="1257483"/>
          </a:xfrm>
        </p:grpSpPr>
        <p:grpSp>
          <p:nvGrpSpPr>
            <p:cNvPr id="14" name="그룹 13"/>
            <p:cNvGrpSpPr/>
            <p:nvPr/>
          </p:nvGrpSpPr>
          <p:grpSpPr>
            <a:xfrm>
              <a:off x="698022" y="2196232"/>
              <a:ext cx="3058401" cy="1164589"/>
              <a:chOff x="810317" y="2870000"/>
              <a:chExt cx="3058401" cy="116458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10317" y="2870000"/>
                <a:ext cx="3058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02 Time background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6125" y="313298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676125" y="3352220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676125" y="3571458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직선 연결선 39"/>
              <p:cNvCxnSpPr>
                <a:cxnSpLocks/>
              </p:cNvCxnSpPr>
              <p:nvPr/>
            </p:nvCxnSpPr>
            <p:spPr>
              <a:xfrm>
                <a:off x="1724206" y="3231615"/>
                <a:ext cx="0" cy="80297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F3B0C9-0592-499C-A2FE-745F1F4A9526}"/>
                </a:ext>
              </a:extLst>
            </p:cNvPr>
            <p:cNvSpPr txBox="1"/>
            <p:nvPr/>
          </p:nvSpPr>
          <p:spPr>
            <a:xfrm>
              <a:off x="1563830" y="311516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95814D-6F97-447E-A2AF-156F49A310D9}"/>
              </a:ext>
            </a:extLst>
          </p:cNvPr>
          <p:cNvGrpSpPr/>
          <p:nvPr/>
        </p:nvGrpSpPr>
        <p:grpSpPr>
          <a:xfrm>
            <a:off x="700593" y="4662208"/>
            <a:ext cx="1757399" cy="1287860"/>
            <a:chOff x="700593" y="4662208"/>
            <a:chExt cx="1757399" cy="1287860"/>
          </a:xfrm>
        </p:grpSpPr>
        <p:grpSp>
          <p:nvGrpSpPr>
            <p:cNvPr id="47" name="그룹 14">
              <a:extLst>
                <a:ext uri="{FF2B5EF4-FFF2-40B4-BE49-F238E27FC236}">
                  <a16:creationId xmlns:a16="http://schemas.microsoft.com/office/drawing/2014/main" id="{FD2D01A1-C389-4AD4-A8EF-76CC8F2C4CC3}"/>
                </a:ext>
              </a:extLst>
            </p:cNvPr>
            <p:cNvGrpSpPr/>
            <p:nvPr/>
          </p:nvGrpSpPr>
          <p:grpSpPr>
            <a:xfrm>
              <a:off x="700593" y="4662208"/>
              <a:ext cx="1757399" cy="1266110"/>
              <a:chOff x="810317" y="4199333"/>
              <a:chExt cx="1757399" cy="122795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895E858-565D-4F1D-B557-95F29B7E83CC}"/>
                  </a:ext>
                </a:extLst>
              </p:cNvPr>
              <p:cNvSpPr txBox="1"/>
              <p:nvPr/>
            </p:nvSpPr>
            <p:spPr>
              <a:xfrm>
                <a:off x="810317" y="4199333"/>
                <a:ext cx="1555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04 Enemy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9FB191-32E3-48FE-84DE-3DEA165304E2}"/>
                  </a:ext>
                </a:extLst>
              </p:cNvPr>
              <p:cNvSpPr txBox="1"/>
              <p:nvPr/>
            </p:nvSpPr>
            <p:spPr>
              <a:xfrm>
                <a:off x="1676125" y="4462314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0332C4-E490-4915-BC2E-92F9234D88DC}"/>
                  </a:ext>
                </a:extLst>
              </p:cNvPr>
              <p:cNvSpPr txBox="1"/>
              <p:nvPr/>
            </p:nvSpPr>
            <p:spPr>
              <a:xfrm>
                <a:off x="1676125" y="4681553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9F7CE87-2411-414E-94F6-1A0078485B21}"/>
                  </a:ext>
                </a:extLst>
              </p:cNvPr>
              <p:cNvSpPr txBox="1"/>
              <p:nvPr/>
            </p:nvSpPr>
            <p:spPr>
              <a:xfrm>
                <a:off x="1676125" y="490079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직선 연결선 45">
                <a:extLst>
                  <a:ext uri="{FF2B5EF4-FFF2-40B4-BE49-F238E27FC236}">
                    <a16:creationId xmlns:a16="http://schemas.microsoft.com/office/drawing/2014/main" id="{55F82807-367F-457A-87E8-162313D044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1635" y="4560948"/>
                <a:ext cx="2571" cy="86633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A51ECD-1F83-4048-B2F8-43BD2DA81978}"/>
                </a:ext>
              </a:extLst>
            </p:cNvPr>
            <p:cNvSpPr txBox="1"/>
            <p:nvPr/>
          </p:nvSpPr>
          <p:spPr>
            <a:xfrm>
              <a:off x="1563827" y="5611514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8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some grass&#10;&#10;Description automatically generated">
            <a:extLst>
              <a:ext uri="{FF2B5EF4-FFF2-40B4-BE49-F238E27FC236}">
                <a16:creationId xmlns:a16="http://schemas.microsoft.com/office/drawing/2014/main" id="{1C193224-43A3-4514-8667-04B9E142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41877"/>
            <a:ext cx="12192000" cy="11978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man, black, white, player&#10;&#10;Description automatically generated">
            <a:extLst>
              <a:ext uri="{FF2B5EF4-FFF2-40B4-BE49-F238E27FC236}">
                <a16:creationId xmlns:a16="http://schemas.microsoft.com/office/drawing/2014/main" id="{3F451E41-41A8-484B-82E5-CEA7C26D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80" y="794084"/>
            <a:ext cx="6432883" cy="64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906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8385" y="2568542"/>
            <a:ext cx="4379369" cy="32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Title: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Pandemic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Subtitle: Virus eradication operation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Genre: Clicker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Start date: 20 April, 2020</a:t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End date: 27 April, 2020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pic>
        <p:nvPicPr>
          <p:cNvPr id="7" name="Picture 6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B45297AE-2FEF-4CB3-B22A-EBC9763F05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72" y="1581431"/>
            <a:ext cx="2711072" cy="481968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EADA3EF-2D0D-4222-B349-BE0A363AC642}"/>
              </a:ext>
            </a:extLst>
          </p:cNvPr>
          <p:cNvSpPr txBox="1"/>
          <p:nvPr/>
        </p:nvSpPr>
        <p:spPr>
          <a:xfrm>
            <a:off x="673894" y="205457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Pandemic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06510" y="2541769"/>
            <a:ext cx="4379369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Team Name: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Makit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E8ABDC-E3CA-44FE-9467-B8357A35755C}"/>
              </a:ext>
            </a:extLst>
          </p:cNvPr>
          <p:cNvGrpSpPr/>
          <p:nvPr/>
        </p:nvGrpSpPr>
        <p:grpSpPr>
          <a:xfrm>
            <a:off x="3612238" y="3532887"/>
            <a:ext cx="1905000" cy="2274461"/>
            <a:chOff x="2574759" y="3262563"/>
            <a:chExt cx="1905000" cy="2274461"/>
          </a:xfrm>
        </p:grpSpPr>
        <p:pic>
          <p:nvPicPr>
            <p:cNvPr id="10" name="Picture 2" descr="Edit photo">
              <a:extLst>
                <a:ext uri="{FF2B5EF4-FFF2-40B4-BE49-F238E27FC236}">
                  <a16:creationId xmlns:a16="http://schemas.microsoft.com/office/drawing/2014/main" id="{310956E5-AA58-4764-AC88-F20C496A7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759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53D0B7-CC6E-4938-ACEE-FF78378DA341}"/>
                </a:ext>
              </a:extLst>
            </p:cNvPr>
            <p:cNvSpPr txBox="1"/>
            <p:nvPr/>
          </p:nvSpPr>
          <p:spPr>
            <a:xfrm>
              <a:off x="2699600" y="5229247"/>
              <a:ext cx="1647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Rene An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CADF7-5944-4769-9DA9-119256AE1460}"/>
              </a:ext>
            </a:extLst>
          </p:cNvPr>
          <p:cNvGrpSpPr/>
          <p:nvPr/>
        </p:nvGrpSpPr>
        <p:grpSpPr>
          <a:xfrm>
            <a:off x="6754422" y="3532887"/>
            <a:ext cx="1905000" cy="2274461"/>
            <a:chOff x="6759743" y="3262563"/>
            <a:chExt cx="1905000" cy="2274461"/>
          </a:xfrm>
        </p:grpSpPr>
        <p:pic>
          <p:nvPicPr>
            <p:cNvPr id="13" name="Picture 4" descr="Teddy Eum">
              <a:extLst>
                <a:ext uri="{FF2B5EF4-FFF2-40B4-BE49-F238E27FC236}">
                  <a16:creationId xmlns:a16="http://schemas.microsoft.com/office/drawing/2014/main" id="{CE7E97D0-257B-4498-82D9-3A197F06B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743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A71030-C41B-4338-BB25-989516D88EF3}"/>
                </a:ext>
              </a:extLst>
            </p:cNvPr>
            <p:cNvSpPr txBox="1"/>
            <p:nvPr/>
          </p:nvSpPr>
          <p:spPr>
            <a:xfrm>
              <a:off x="6888337" y="5229247"/>
              <a:ext cx="1647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Teddy Eum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F3AC1B7C-E5A9-4D29-84CE-9DF1213A69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0054" y="2462799"/>
            <a:ext cx="1731891" cy="779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Makit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A2C11AEE-D7ED-4B0A-8415-473BA538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A picture containing clothes, suitcase, box, items&#10;&#10;Description automatically generated">
            <a:extLst>
              <a:ext uri="{FF2B5EF4-FFF2-40B4-BE49-F238E27FC236}">
                <a16:creationId xmlns:a16="http://schemas.microsoft.com/office/drawing/2014/main" id="{AB57F582-5222-400C-9AE9-D0475767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254397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3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7723A-81D0-4727-A710-849BB2FF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99" y="1694488"/>
            <a:ext cx="2669507" cy="46960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195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Middle Age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419526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Europe in the 14th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Black Death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(1342 - 1353)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450 million</a:t>
            </a:r>
          </a:p>
        </p:txBody>
      </p:sp>
    </p:spTree>
    <p:extLst>
      <p:ext uri="{BB962C8B-B14F-4D97-AF65-F5344CB8AC3E}">
        <p14:creationId xmlns:p14="http://schemas.microsoft.com/office/powerpoint/2010/main" val="17636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CA8AB-FC86-4F00-A6A6-63B98866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94487"/>
            <a:ext cx="2669507" cy="47170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2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1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358612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20th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Spanish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flu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(1918 - 1920)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200 million</a:t>
            </a:r>
          </a:p>
        </p:txBody>
      </p:sp>
    </p:spTree>
    <p:extLst>
      <p:ext uri="{BB962C8B-B14F-4D97-AF65-F5344CB8AC3E}">
        <p14:creationId xmlns:p14="http://schemas.microsoft.com/office/powerpoint/2010/main" val="155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2100F0-F6C5-4108-87F3-A1E8200D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69507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3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2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SARS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(2002)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650 million</a:t>
            </a:r>
          </a:p>
        </p:txBody>
      </p:sp>
    </p:spTree>
    <p:extLst>
      <p:ext uri="{BB962C8B-B14F-4D97-AF65-F5344CB8AC3E}">
        <p14:creationId xmlns:p14="http://schemas.microsoft.com/office/powerpoint/2010/main" val="187041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502</Words>
  <Application>Microsoft Office PowerPoint</Application>
  <PresentationFormat>Widescreen</PresentationFormat>
  <Paragraphs>236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Black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youjin An</dc:creator>
  <cp:lastModifiedBy>youjin An</cp:lastModifiedBy>
  <cp:revision>185</cp:revision>
  <dcterms:created xsi:type="dcterms:W3CDTF">2020-04-27T00:19:42Z</dcterms:created>
  <dcterms:modified xsi:type="dcterms:W3CDTF">2020-04-28T04:59:57Z</dcterms:modified>
</cp:coreProperties>
</file>